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672" r:id="rId2"/>
    <p:sldMasterId id="2147483692" r:id="rId3"/>
  </p:sldMasterIdLst>
  <p:sldIdLst>
    <p:sldId id="256" r:id="rId4"/>
    <p:sldId id="259" r:id="rId5"/>
    <p:sldId id="258" r:id="rId6"/>
    <p:sldId id="260" r:id="rId7"/>
    <p:sldId id="261" r:id="rId8"/>
    <p:sldId id="262" r:id="rId9"/>
    <p:sldId id="263" r:id="rId10"/>
    <p:sldId id="264" r:id="rId11"/>
  </p:sldIdLst>
  <p:sldSz cx="9906000" cy="6858000" type="A4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6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62" autoAdjust="0"/>
    <p:restoredTop sz="94660"/>
  </p:normalViewPr>
  <p:slideViewPr>
    <p:cSldViewPr snapToGrid="0">
      <p:cViewPr>
        <p:scale>
          <a:sx n="125" d="100"/>
          <a:sy n="125" d="100"/>
        </p:scale>
        <p:origin x="-864" y="-2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i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04862" y="2115239"/>
            <a:ext cx="3950018" cy="3671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 smtClean="0"/>
              <a:t>Paan</a:t>
            </a:r>
            <a:r>
              <a:rPr lang="lt-LT" dirty="0" err="1" smtClean="0"/>
              <a:t>traštė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804863" y="1190759"/>
            <a:ext cx="4666368" cy="110807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</a:t>
            </a:r>
            <a:r>
              <a:rPr lang="lt-LT" dirty="0" err="1" smtClean="0"/>
              <a:t>ristatymo</a:t>
            </a:r>
            <a:r>
              <a:rPr lang="lt-LT" dirty="0" smtClean="0"/>
              <a:t> p</a:t>
            </a:r>
            <a:r>
              <a:rPr lang="en-US" dirty="0" err="1" smtClean="0"/>
              <a:t>avadinimas</a:t>
            </a:r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1802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traipos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1039" y="1320800"/>
            <a:ext cx="8543925" cy="33528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 baseline="0"/>
            </a:lvl2pPr>
          </a:lstStyle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lt-LT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Tekstas</a:t>
            </a: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endParaRPr lang="lt-LT" altLang="lt-LT" sz="1800" dirty="0" smtClean="0">
              <a:solidFill>
                <a:srgbClr val="767676"/>
              </a:solidFill>
              <a:latin typeface="Calibri" pitchFamily="34" charset="0"/>
              <a:ea typeface="MS PGothic" pitchFamily="34" charset="-128"/>
            </a:endParaRP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Šrifto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dydžiai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:</a:t>
            </a: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-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pavadinimui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/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temai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– Calibri Bold 24pt.</a:t>
            </a: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-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teksto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rašymui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– Calibri Normal 18pt.</a:t>
            </a:r>
          </a:p>
        </p:txBody>
      </p:sp>
    </p:spTree>
    <p:extLst>
      <p:ext uri="{BB962C8B-B14F-4D97-AF65-F5344CB8AC3E}">
        <p14:creationId xmlns:p14="http://schemas.microsoft.com/office/powerpoint/2010/main" val="119029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ksto stulpeliais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1037" y="1224492"/>
            <a:ext cx="4189413" cy="4351338"/>
          </a:xfrm>
        </p:spPr>
        <p:txBody>
          <a:bodyPr/>
          <a:lstStyle>
            <a:lvl1pPr>
              <a:defRPr/>
            </a:lvl1pPr>
            <a:lvl2pPr>
              <a:defRPr/>
            </a:lvl2pPr>
          </a:lstStyle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35551" y="1224492"/>
            <a:ext cx="4189413" cy="4351338"/>
          </a:xfrm>
        </p:spPr>
        <p:txBody>
          <a:bodyPr/>
          <a:lstStyle/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6869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otraukų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681038" y="1109134"/>
            <a:ext cx="4596075" cy="29670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5413933" y="1109134"/>
            <a:ext cx="3811032" cy="421607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681037" y="4237782"/>
            <a:ext cx="4607083" cy="233743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053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o ir grafik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 hasCustomPrompt="1"/>
          </p:nvPr>
        </p:nvSpPr>
        <p:spPr>
          <a:xfrm>
            <a:off x="681039" y="2162707"/>
            <a:ext cx="8543925" cy="3494087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 err="1" smtClean="0"/>
              <a:t>Grafikas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81038" y="1379009"/>
            <a:ext cx="6935920" cy="5381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err="1" smtClean="0"/>
              <a:t>Tekstas</a:t>
            </a:r>
            <a:r>
              <a:rPr lang="en-US" dirty="0" smtClean="0"/>
              <a:t>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6719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o ir nuotraukos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3851302" y="1227772"/>
            <a:ext cx="5373662" cy="435176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81039" y="1227141"/>
            <a:ext cx="2906448" cy="4910137"/>
          </a:xfrm>
        </p:spPr>
        <p:txBody>
          <a:bodyPr/>
          <a:lstStyle/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5351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ksto ir grafik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 hasCustomPrompt="1"/>
          </p:nvPr>
        </p:nvSpPr>
        <p:spPr>
          <a:xfrm>
            <a:off x="681039" y="2306641"/>
            <a:ext cx="6922161" cy="3494087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 err="1" smtClean="0"/>
              <a:t>Grafikas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81038" y="1768476"/>
            <a:ext cx="6935920" cy="5381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err="1" smtClean="0"/>
              <a:t>Tekstas</a:t>
            </a:r>
            <a:r>
              <a:rPr lang="en-US" dirty="0" smtClean="0"/>
              <a:t>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39798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utinė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5228169" y="5577840"/>
            <a:ext cx="2431785" cy="8229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rgbClr val="7D6F6C"/>
                </a:solidFill>
              </a:defRPr>
            </a:lvl1pPr>
          </a:lstStyle>
          <a:p>
            <a:r>
              <a:rPr lang="en-US" dirty="0" err="1" smtClean="0"/>
              <a:t>Organizatoriaus</a:t>
            </a:r>
            <a:r>
              <a:rPr lang="en-US" dirty="0" smtClean="0"/>
              <a:t> </a:t>
            </a:r>
            <a:r>
              <a:rPr lang="en-US" dirty="0" err="1" smtClean="0"/>
              <a:t>logotipas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38535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User\Desktop\FINMIN Prezentacija\ESFIVP-logotipo naudojimo vadovas-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71462"/>
            <a:ext cx="9906000" cy="687705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BF3BB-EB1B-48D4-A124-296D8DDFE6E0}" type="datetimeFigureOut">
              <a:rPr lang="lt-LT" smtClean="0"/>
              <a:pPr/>
              <a:t>2020-02-26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56EC1-65C8-4B69-8E4C-90A262855C30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8" name="Picture 4" descr="C:\Users\User\Desktop\FINMIN Prezentacija\ESFIVP-logotipo naudojimo vadovas-0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71462"/>
            <a:ext cx="9906000" cy="6877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5333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92"/>
            <a:ext cx="9928301" cy="685933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20040"/>
            <a:ext cx="8543925" cy="53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203536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89D37-8DCC-4B90-9989-088660BA936B}" type="datetimeFigureOut">
              <a:rPr lang="lt-LT" smtClean="0"/>
              <a:pPr/>
              <a:t>2020-02-26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68689-5B76-426F-80A9-6DBB66434ACD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8754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8" r:id="rId3"/>
    <p:sldLayoutId id="2147483679" r:id="rId4"/>
    <p:sldLayoutId id="2147483704" r:id="rId5"/>
    <p:sldLayoutId id="214748371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rgbClr val="7D6F6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9144"/>
            <a:ext cx="9899904" cy="6839712"/>
          </a:xfrm>
          <a:prstGeom prst="rect">
            <a:avLst/>
          </a:prstGeom>
        </p:spPr>
      </p:pic>
      <p:sp>
        <p:nvSpPr>
          <p:cNvPr id="8" name="Turinio vietos rezervavimo ženklas 2"/>
          <p:cNvSpPr txBox="1">
            <a:spLocks/>
          </p:cNvSpPr>
          <p:nvPr userDrawn="1"/>
        </p:nvSpPr>
        <p:spPr>
          <a:xfrm>
            <a:off x="495300" y="1600201"/>
            <a:ext cx="8915400" cy="298092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lt-LT" altLang="lt-LT" sz="2800" b="1" dirty="0" smtClean="0">
              <a:solidFill>
                <a:srgbClr val="767676"/>
              </a:solidFill>
              <a:latin typeface="Calibri" pitchFamily="34" charset="0"/>
              <a:ea typeface="MS PGothic" pitchFamily="34" charset="-128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lt-LT" altLang="lt-LT" sz="2800" b="1" dirty="0" smtClean="0">
              <a:solidFill>
                <a:srgbClr val="767676"/>
              </a:solidFill>
              <a:latin typeface="Calibri" pitchFamily="34" charset="0"/>
              <a:ea typeface="MS PGothic" pitchFamily="34" charset="-128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t-LT" altLang="lt-LT" sz="2800" b="1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AČIŪ UŽ DĖMESĮ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1984658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861" y="2115238"/>
            <a:ext cx="8581510" cy="2809301"/>
          </a:xfrm>
        </p:spPr>
        <p:txBody>
          <a:bodyPr>
            <a:normAutofit/>
          </a:bodyPr>
          <a:lstStyle/>
          <a:p>
            <a:r>
              <a:rPr lang="lt-LT" smtClean="0"/>
              <a:t>Projekto vertė  - 350 182,66 Eur  (ES parama- 297 655,26 Eur, savivaldybės  biudžeto lėšos  - 52 527,40 Eur )</a:t>
            </a:r>
          </a:p>
          <a:p>
            <a:endParaRPr lang="lt-LT" dirty="0" smtClean="0"/>
          </a:p>
          <a:p>
            <a:r>
              <a:rPr lang="lt-LT" dirty="0" smtClean="0"/>
              <a:t>Finansuojama iš Europos Regioninės plėtros fondo</a:t>
            </a:r>
          </a:p>
          <a:p>
            <a:r>
              <a:rPr lang="lt-LT" dirty="0" smtClean="0"/>
              <a:t>Projekto vykdytojas  - Rokiškio rajono savivaldybės administracija</a:t>
            </a:r>
          </a:p>
          <a:p>
            <a:endParaRPr lang="lt-LT" dirty="0" smtClean="0"/>
          </a:p>
          <a:p>
            <a:endParaRPr lang="lt-LT" dirty="0" smtClean="0"/>
          </a:p>
          <a:p>
            <a:endParaRPr lang="lt-L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874" y="663817"/>
            <a:ext cx="8916868" cy="1108074"/>
          </a:xfrm>
        </p:spPr>
        <p:txBody>
          <a:bodyPr/>
          <a:lstStyle/>
          <a:p>
            <a:r>
              <a:rPr lang="lt-LT" b="1" dirty="0" smtClean="0"/>
              <a:t>SOCIALINIO BŪSTO FONDO PLĖTRA ROKIŠKIO RAJONO SAVIVALDYBĖJE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62453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Projekto tikslas ir trumpas aprašymas</a:t>
            </a:r>
            <a:endParaRPr lang="en-GB" dirty="0"/>
          </a:p>
        </p:txBody>
      </p:sp>
      <p:sp>
        <p:nvSpPr>
          <p:cNvPr id="5" name="Turinio vietos rezervavimo ženklas 2"/>
          <p:cNvSpPr txBox="1">
            <a:spLocks/>
          </p:cNvSpPr>
          <p:nvPr/>
        </p:nvSpPr>
        <p:spPr>
          <a:xfrm>
            <a:off x="457200" y="1600201"/>
            <a:ext cx="8229600" cy="3629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t-LT" dirty="0"/>
          </a:p>
        </p:txBody>
      </p:sp>
      <p:sp>
        <p:nvSpPr>
          <p:cNvPr id="4" name="TextBox 3"/>
          <p:cNvSpPr txBox="1"/>
          <p:nvPr/>
        </p:nvSpPr>
        <p:spPr>
          <a:xfrm>
            <a:off x="1403498" y="1669312"/>
            <a:ext cx="74108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Tikslas – mažinti socialinę atskirtį ir skurdą Rokiškio rajono savivaldybėje, sudarant galimybę socialiai pažeidžiamiems asmenims nuomotis socialinį būstą rajone.</a:t>
            </a:r>
          </a:p>
          <a:p>
            <a:endParaRPr lang="lt-LT" dirty="0" smtClean="0"/>
          </a:p>
          <a:p>
            <a:r>
              <a:rPr lang="lt-LT" dirty="0" smtClean="0"/>
              <a:t>Projekto metu numatoma įsigyti 20 butų:</a:t>
            </a:r>
          </a:p>
          <a:p>
            <a:pPr>
              <a:buFont typeface="Wingdings" pitchFamily="2" charset="2"/>
              <a:buChar char="§"/>
            </a:pPr>
            <a:r>
              <a:rPr lang="lt-LT" dirty="0" smtClean="0"/>
              <a:t> Rokiškio mieste: 5 vnt. vieno kambario, 10 vnt. dviejų kambarių ir 1 vnt. trijų kambarių;</a:t>
            </a:r>
          </a:p>
          <a:p>
            <a:pPr>
              <a:buFont typeface="Wingdings" pitchFamily="2" charset="2"/>
              <a:buChar char="§"/>
            </a:pPr>
            <a:r>
              <a:rPr lang="lt-LT" dirty="0" smtClean="0"/>
              <a:t> Juodupės miestelyje: 1 vnt. vieno kambario ir 1 vnt. dviejų kambarių;</a:t>
            </a:r>
          </a:p>
          <a:p>
            <a:pPr>
              <a:buFont typeface="Wingdings" pitchFamily="2" charset="2"/>
              <a:buChar char="§"/>
            </a:pPr>
            <a:r>
              <a:rPr lang="lt-LT" dirty="0" smtClean="0"/>
              <a:t> Obelių mieste: 1 vnt. vieno kambario ir 1 vnt. trijų kambarių.</a:t>
            </a:r>
          </a:p>
          <a:p>
            <a:r>
              <a:rPr lang="lt-LT" dirty="0" smtClean="0"/>
              <a:t>Kiekvienam butui numatoma nupirkti viryklę su orkaite.</a:t>
            </a:r>
          </a:p>
          <a:p>
            <a:endParaRPr lang="lt-LT" dirty="0" smtClean="0"/>
          </a:p>
          <a:p>
            <a:r>
              <a:rPr lang="lt-LT" dirty="0" smtClean="0"/>
              <a:t>Bus siekiama įsigyti kuo aukštesnės energinio naudingumo klasės butus.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6829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ntraštė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mtClean="0"/>
              <a:t>Situacija su projekto įgyvendinimu (kas šiuo metu vykdoma, kas jau įvykę)</a:t>
            </a:r>
            <a:endParaRPr lang="en-US" dirty="0"/>
          </a:p>
        </p:txBody>
      </p:sp>
      <p:sp>
        <p:nvSpPr>
          <p:cNvPr id="9" name="Teksto vietos rezervavimo ženklas 8"/>
          <p:cNvSpPr>
            <a:spLocks noGrp="1"/>
          </p:cNvSpPr>
          <p:nvPr>
            <p:ph type="body" sz="quarter" idx="10"/>
          </p:nvPr>
        </p:nvSpPr>
        <p:spPr>
          <a:xfrm>
            <a:off x="681039" y="1320799"/>
            <a:ext cx="8643714" cy="4346353"/>
          </a:xfrm>
        </p:spPr>
        <p:txBody>
          <a:bodyPr>
            <a:normAutofit lnSpcReduction="10000"/>
          </a:bodyPr>
          <a:lstStyle/>
          <a:p>
            <a:endParaRPr lang="lt-LT" dirty="0" smtClean="0"/>
          </a:p>
          <a:p>
            <a:r>
              <a:rPr lang="lt-LT" dirty="0" smtClean="0"/>
              <a:t>2016-11-16 paskelbtas pirmasis 3 butų Rokiškio mieste pirkimas.  Pirkimo procedūros baigtos nenustačius nė vieno laimėtojo.</a:t>
            </a:r>
          </a:p>
          <a:p>
            <a:r>
              <a:rPr lang="lt-LT" dirty="0" smtClean="0"/>
              <a:t>2017-01-20 paskelbtas antrasis pirkimas, 2017-04-26 nupirktas 1 kambario butas Rokiškyje.</a:t>
            </a:r>
          </a:p>
          <a:p>
            <a:r>
              <a:rPr lang="lt-LT" dirty="0" smtClean="0"/>
              <a:t>2017-02-21 paskelbtas trečiasis pirkimas. Pirkimo procedūros baigtos nenustačius nė vieno laimėtojo.</a:t>
            </a:r>
          </a:p>
          <a:p>
            <a:r>
              <a:rPr lang="lt-LT" dirty="0" smtClean="0"/>
              <a:t>2017-04-04 paskelbtas ketvirtasis pirkimas. 2017-07-25 nupirktas 2 kambarių butas Rokiškyje.</a:t>
            </a:r>
          </a:p>
          <a:p>
            <a:r>
              <a:rPr lang="lt-LT" dirty="0" smtClean="0"/>
              <a:t>2017-04-28 paskelbtas penktasis pirkimas. Pirkimo procedūros baigtos nenustačius nė vieno laimėtojo.</a:t>
            </a:r>
          </a:p>
          <a:p>
            <a:r>
              <a:rPr lang="lt-LT" dirty="0" smtClean="0"/>
              <a:t>2017-06-16 paskelbtas šeštasis pirkimas. Pirkimo procedūros baigtos nenustačius nė vieno laimėtojo.</a:t>
            </a:r>
          </a:p>
          <a:p>
            <a:r>
              <a:rPr lang="lt-LT" dirty="0" smtClean="0"/>
              <a:t>2017-07-18 paskelbtas septintasis pirkimas. 2017-10-18 nupirktas trijų kambarių butas Obeliuose.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9230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tačiakampis 4"/>
          <p:cNvSpPr/>
          <p:nvPr/>
        </p:nvSpPr>
        <p:spPr>
          <a:xfrm>
            <a:off x="701040" y="1333500"/>
            <a:ext cx="86029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dirty="0" smtClean="0"/>
              <a:t>2017-10-13 paskelbtas aštuntasis pirkimas. 2017-11-17 nupirktas 2 kambarių butas Rokiškyje ir ruošiamasi pasirašyti sutartį dėl 1 kambario buto pirkimo Rokiškyje.</a:t>
            </a:r>
          </a:p>
          <a:p>
            <a:endParaRPr lang="lt-LT" dirty="0" smtClean="0"/>
          </a:p>
          <a:p>
            <a:r>
              <a:rPr lang="lt-LT" dirty="0" smtClean="0"/>
              <a:t>2017-11-07 paskelbtas devintasis pirkimas. 2018-01-17 nupirkti: 2 kambarių ir trijų kambarių butai Rokiškyje.</a:t>
            </a:r>
          </a:p>
          <a:p>
            <a:endParaRPr lang="lt-LT" dirty="0" smtClean="0"/>
          </a:p>
          <a:p>
            <a:r>
              <a:rPr lang="lt-LT" dirty="0" smtClean="0"/>
              <a:t>2017-12-01 paskelbtas dešimtasis pirkimas. Pirkimo procedūros baigtos nenustačius nė vieno laimėtojo.</a:t>
            </a:r>
          </a:p>
          <a:p>
            <a:endParaRPr lang="lt-LT" dirty="0" smtClean="0"/>
          </a:p>
          <a:p>
            <a:r>
              <a:rPr lang="lt-LT" dirty="0" smtClean="0"/>
              <a:t>2018-02-13 paskelbtas vienuoliktasis pirkimas. Pirkimo procedūros baigtos nenustačius nė vieno laimėtojo.</a:t>
            </a:r>
          </a:p>
          <a:p>
            <a:endParaRPr lang="lt-LT" dirty="0" smtClean="0"/>
          </a:p>
          <a:p>
            <a:r>
              <a:rPr lang="lt-LT" dirty="0" smtClean="0"/>
              <a:t>2018-03-13 paskelbtas dvyliktasis pirkimas. Pirkimo procedūros baigtos nenustačius nė vieno laimėtojo.</a:t>
            </a:r>
          </a:p>
          <a:p>
            <a:endParaRPr lang="lt-LT" dirty="0" smtClean="0"/>
          </a:p>
          <a:p>
            <a:r>
              <a:rPr lang="lt-LT" dirty="0" smtClean="0"/>
              <a:t>2018-04-10 paskelbtas tryliktasis pirkimas. Pirkimo procedūros baigtos nenustačius nė vieno laimėtojo.</a:t>
            </a:r>
          </a:p>
          <a:p>
            <a:endParaRPr lang="lt-LT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ntraštė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Teksto vietos rezervavimo ženklas 5"/>
          <p:cNvSpPr>
            <a:spLocks noGrp="1"/>
          </p:cNvSpPr>
          <p:nvPr>
            <p:ph type="body" sz="quarter" idx="10"/>
          </p:nvPr>
        </p:nvSpPr>
        <p:spPr>
          <a:xfrm>
            <a:off x="681039" y="1320800"/>
            <a:ext cx="8543925" cy="466090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t-LT" dirty="0" smtClean="0"/>
              <a:t>2018-05-15 paskelbtas keturioliktasis pirkimas. Pirkimo procedūros baigtos nenustačius nė vieno laimėtojo.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lt-LT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t-LT" dirty="0" smtClean="0"/>
              <a:t>2018-06-12 paskelbtas penkioliktasis pirkimas. 2018-10-15 nupirktas 2 kambarių butas Rokiškyje.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lt-LT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t-LT" dirty="0" smtClean="0"/>
              <a:t>2018-07-20 paskelbtas šešioliktasis pirkimas. Nustatytas 2 kambarių buto Rokiškio mieste pirkimo laimėtojas, jis kviečiamas sudaryti sutartį.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lt-LT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t-LT" dirty="0" smtClean="0"/>
              <a:t>2018-08-28 paskelbtas septynioliktasis pirkimas. Pirkimo procedūros baigtos nenustačius nė vieno laimėtojo.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lt-LT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t-LT" dirty="0" smtClean="0"/>
              <a:t>2018-09-11 paskelbtas aštuonioliktasis pirkimas. Pirkimo procedūros baigtos nenustačius nė vieno laimėtojo.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lt-LT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t-LT" dirty="0" smtClean="0"/>
              <a:t>2018-09-28 paskelbtas devynioliktasis pirkimas. Gautas 1 pasiūlymas dėl 1 kambario buto Rokiškio mieste pirkimo. Pirkimo procedūros tęsiamos.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lt-LT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lt-LT" dirty="0" smtClean="0"/>
          </a:p>
          <a:p>
            <a:endParaRPr lang="lt-LT" dirty="0" smtClean="0"/>
          </a:p>
          <a:p>
            <a:endParaRPr lang="lt-LT" dirty="0" smtClean="0"/>
          </a:p>
          <a:p>
            <a:endParaRPr lang="lt-L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TextBox 5"/>
          <p:cNvSpPr txBox="1"/>
          <p:nvPr/>
        </p:nvSpPr>
        <p:spPr>
          <a:xfrm>
            <a:off x="662940" y="1318260"/>
            <a:ext cx="86258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2018-10-16 paskelbtas dvidešimtasis pirkimas. 2019-02-19 nupirktas 1 kambario butas Rokiškyje.</a:t>
            </a:r>
          </a:p>
          <a:p>
            <a:endParaRPr lang="lt-LT" dirty="0" smtClean="0"/>
          </a:p>
          <a:p>
            <a:r>
              <a:rPr lang="lt-LT" dirty="0" smtClean="0"/>
              <a:t>2018-11-09 paskelbtas dvidešimt pirmasis pirkimas. Pirkimo procedūros baigtos nenustačius nė vieno laimėtojo.</a:t>
            </a:r>
          </a:p>
          <a:p>
            <a:endParaRPr lang="lt-LT" dirty="0" smtClean="0"/>
          </a:p>
          <a:p>
            <a:r>
              <a:rPr lang="lt-LT" dirty="0" smtClean="0"/>
              <a:t>2018-11-30 paskelbtas dvidešimt antrasis pirkimas. Pirkimo procedūros baigtos nenustačius nė vieno laimėtojo.</a:t>
            </a:r>
          </a:p>
          <a:p>
            <a:endParaRPr lang="lt-LT" dirty="0" smtClean="0"/>
          </a:p>
          <a:p>
            <a:r>
              <a:rPr lang="lt-LT" dirty="0" smtClean="0"/>
              <a:t>2018-12-21 paskelbtas dvidešimt trečiasis pirkimas. Pirkimo procedūros baigtos nenustačius nė vieno laimėtojo.</a:t>
            </a:r>
          </a:p>
          <a:p>
            <a:endParaRPr lang="lt-LT" dirty="0" smtClean="0"/>
          </a:p>
          <a:p>
            <a:r>
              <a:rPr lang="lt-LT" dirty="0" smtClean="0"/>
              <a:t>2019-01-15 paskelbtas dvidešimt ketvirtasis pirkimas. Pirkimo procedūros baigtos nenustačius nė vieno laimėtojo.</a:t>
            </a:r>
            <a:endParaRPr lang="lt-L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TextBox 6"/>
          <p:cNvSpPr txBox="1"/>
          <p:nvPr/>
        </p:nvSpPr>
        <p:spPr>
          <a:xfrm>
            <a:off x="662940" y="1318260"/>
            <a:ext cx="862584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2019-02-19 paskelbtas dvidešimt penktasis pirkimas. Pirkimo procedūros baigtos nenustačius nė vieno laimėtojo.</a:t>
            </a:r>
          </a:p>
          <a:p>
            <a:endParaRPr lang="lt-LT" dirty="0" smtClean="0"/>
          </a:p>
          <a:p>
            <a:r>
              <a:rPr lang="lt-LT" dirty="0" smtClean="0"/>
              <a:t>2019-03-15 paskelbtas dvidešimt šeštasis pirkimas. Pirkimo procedūros baigtos nenustačius nė vieno laimėtojo.</a:t>
            </a:r>
          </a:p>
          <a:p>
            <a:endParaRPr lang="lt-LT" dirty="0" smtClean="0"/>
          </a:p>
          <a:p>
            <a:r>
              <a:rPr lang="lt-LT" dirty="0" smtClean="0"/>
              <a:t>2019-04-05 paskelbtas dvidešimt septintasis pirkimas. </a:t>
            </a:r>
            <a:r>
              <a:rPr lang="lt-LT" dirty="0"/>
              <a:t>Pirkimo procedūros baigtos nenustačius nė vieno laimėtojo</a:t>
            </a:r>
            <a:r>
              <a:rPr lang="lt-LT" dirty="0" smtClean="0"/>
              <a:t>.</a:t>
            </a:r>
          </a:p>
          <a:p>
            <a:endParaRPr lang="lt-LT" dirty="0" smtClean="0"/>
          </a:p>
          <a:p>
            <a:r>
              <a:rPr lang="lt-LT" dirty="0" smtClean="0"/>
              <a:t>2019-09-10 paskelbtas dvidešimt aštuntasis pirkimas. Pirkimo procedūros baigtos nenustačius nė vieno laimėtojo.</a:t>
            </a:r>
          </a:p>
          <a:p>
            <a:endParaRPr lang="lt-LT" dirty="0" smtClean="0"/>
          </a:p>
          <a:p>
            <a:r>
              <a:rPr lang="lt-LT" dirty="0" smtClean="0"/>
              <a:t>2019-10-18 paskelbtas dvidešimt devintasis pirkimas. 2019-12-31 nupirktas 2 kambarių būstas Juodupės miestelyje.</a:t>
            </a:r>
          </a:p>
          <a:p>
            <a:endParaRPr lang="lt-LT" dirty="0" smtClean="0"/>
          </a:p>
          <a:p>
            <a:r>
              <a:rPr lang="lt-LT" dirty="0" smtClean="0"/>
              <a:t>2019-12-03 paskelbtas trisdešimtasis pirkimas. Prikimo procedūros baigtos nenustačius nė vieno laimėtojo.</a:t>
            </a:r>
          </a:p>
          <a:p>
            <a:endParaRPr lang="lt-LT" dirty="0" smtClean="0"/>
          </a:p>
          <a:p>
            <a:endParaRPr lang="lt-LT" dirty="0" smtClean="0"/>
          </a:p>
          <a:p>
            <a:endParaRPr lang="lt-LT" dirty="0" smtClean="0"/>
          </a:p>
          <a:p>
            <a:r>
              <a:rPr lang="lt-LT" dirty="0" smtClean="0"/>
              <a:t> </a:t>
            </a:r>
          </a:p>
          <a:p>
            <a:endParaRPr lang="lt-LT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t-LT" dirty="0" smtClean="0"/>
              <a:t>2020-01-21 paskelbtas trisdešimt pirmasis pirkimas. Pirkimo procedūros baigtos nenustačius nė vieno laimėtojo.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n MIn titulinis">
  <a:themeElements>
    <a:clrScheme name="FIMIN">
      <a:dk1>
        <a:srgbClr val="827573"/>
      </a:dk1>
      <a:lt1>
        <a:srgbClr val="FFFFFF"/>
      </a:lt1>
      <a:dk2>
        <a:srgbClr val="827573"/>
      </a:dk2>
      <a:lt2>
        <a:srgbClr val="E2DDDB"/>
      </a:lt2>
      <a:accent1>
        <a:srgbClr val="2A57A3"/>
      </a:accent1>
      <a:accent2>
        <a:srgbClr val="E2DDDB"/>
      </a:accent2>
      <a:accent3>
        <a:srgbClr val="827573"/>
      </a:accent3>
      <a:accent4>
        <a:srgbClr val="E2DDDB"/>
      </a:accent4>
      <a:accent5>
        <a:srgbClr val="FFCC00"/>
      </a:accent5>
      <a:accent6>
        <a:srgbClr val="2A57A3"/>
      </a:accent6>
      <a:hlink>
        <a:srgbClr val="827573"/>
      </a:hlink>
      <a:folHlink>
        <a:srgbClr val="2A57A3"/>
      </a:folHlink>
    </a:clrScheme>
    <a:fontScheme name="FinMIN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in MIn" id="{3D01923E-6B55-45DF-A1C7-613873B7B2F0}" vid="{420D04CA-D0BA-4BA0-94CA-232FF5AB0EB0}"/>
    </a:ext>
  </a:extLst>
</a:theme>
</file>

<file path=ppt/theme/theme2.xml><?xml version="1.0" encoding="utf-8"?>
<a:theme xmlns:a="http://schemas.openxmlformats.org/drawingml/2006/main" name="Teksto skaidrė">
  <a:themeElements>
    <a:clrScheme name="FIMIN">
      <a:dk1>
        <a:srgbClr val="827573"/>
      </a:dk1>
      <a:lt1>
        <a:srgbClr val="FFFFFF"/>
      </a:lt1>
      <a:dk2>
        <a:srgbClr val="827573"/>
      </a:dk2>
      <a:lt2>
        <a:srgbClr val="E2DDDB"/>
      </a:lt2>
      <a:accent1>
        <a:srgbClr val="BFBFBF"/>
      </a:accent1>
      <a:accent2>
        <a:srgbClr val="999999"/>
      </a:accent2>
      <a:accent3>
        <a:srgbClr val="666666"/>
      </a:accent3>
      <a:accent4>
        <a:srgbClr val="2A57A3"/>
      </a:accent4>
      <a:accent5>
        <a:srgbClr val="FFCC00"/>
      </a:accent5>
      <a:accent6>
        <a:srgbClr val="6D95D9"/>
      </a:accent6>
      <a:hlink>
        <a:srgbClr val="827573"/>
      </a:hlink>
      <a:folHlink>
        <a:srgbClr val="2A57A3"/>
      </a:folHlink>
    </a:clrScheme>
    <a:fontScheme name="FinMIN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altuinė skaidrė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598</Words>
  <Application>Microsoft Office PowerPoint</Application>
  <PresentationFormat>A4 formatas (210x297 mm)</PresentationFormat>
  <Paragraphs>75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Skaidrių pavadinimai</vt:lpstr>
      </vt:variant>
      <vt:variant>
        <vt:i4>8</vt:i4>
      </vt:variant>
    </vt:vector>
  </HeadingPairs>
  <TitlesOfParts>
    <vt:vector size="11" baseType="lpstr">
      <vt:lpstr>Fin MIn titulinis</vt:lpstr>
      <vt:lpstr>Teksto skaidrė</vt:lpstr>
      <vt:lpstr>Galtuinė skaidrė</vt:lpstr>
      <vt:lpstr>SOCIALINIO BŪSTO FONDO PLĖTRA ROKIŠKIO RAJONO SAVIVALDYBĖJE </vt:lpstr>
      <vt:lpstr>Projekto tikslas ir trumpas aprašymas</vt:lpstr>
      <vt:lpstr>Situacija su projekto įgyvendinimu (kas šiuo metu vykdoma, kas jau įvykę)</vt:lpstr>
      <vt:lpstr>PowerPoint pristatymas</vt:lpstr>
      <vt:lpstr>PowerPoint pristatymas</vt:lpstr>
      <vt:lpstr>PowerPoint pristatymas</vt:lpstr>
      <vt:lpstr>PowerPoint pristatymas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Vilma Meciukoniene</cp:lastModifiedBy>
  <cp:revision>70</cp:revision>
  <dcterms:created xsi:type="dcterms:W3CDTF">2015-10-26T11:19:59Z</dcterms:created>
  <dcterms:modified xsi:type="dcterms:W3CDTF">2020-02-26T12:01:51Z</dcterms:modified>
</cp:coreProperties>
</file>