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62" autoAdjust="0"/>
    <p:restoredTop sz="94660"/>
  </p:normalViewPr>
  <p:slideViewPr>
    <p:cSldViewPr snapToGrid="0">
      <p:cViewPr>
        <p:scale>
          <a:sx n="125" d="100"/>
          <a:sy n="125" d="100"/>
        </p:scale>
        <p:origin x="-864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2020-02-26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2020-02-26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2115238"/>
            <a:ext cx="8581510" cy="2809301"/>
          </a:xfrm>
        </p:spPr>
        <p:txBody>
          <a:bodyPr>
            <a:normAutofit/>
          </a:bodyPr>
          <a:lstStyle/>
          <a:p>
            <a:r>
              <a:rPr lang="lt-LT" smtClean="0"/>
              <a:t>Projekto vertė  - 350 182,66 Eur  (ES parama- 297 655,26 Eur, savivaldybės  biudžeto lėšos  - 52 527,40 Eur )</a:t>
            </a:r>
          </a:p>
          <a:p>
            <a:endParaRPr lang="lt-LT" dirty="0" smtClean="0"/>
          </a:p>
          <a:p>
            <a:r>
              <a:rPr lang="lt-LT" dirty="0" smtClean="0"/>
              <a:t>Finansuojama iš Europos Regioninės plėtros fondo</a:t>
            </a:r>
          </a:p>
          <a:p>
            <a:r>
              <a:rPr lang="lt-LT" dirty="0" smtClean="0"/>
              <a:t>Projekto vykdytojas  - Rokiškio rajono savivaldybės administracija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7"/>
            <a:ext cx="8916868" cy="1108074"/>
          </a:xfrm>
        </p:spPr>
        <p:txBody>
          <a:bodyPr/>
          <a:lstStyle/>
          <a:p>
            <a:r>
              <a:rPr lang="lt-LT" b="1" dirty="0" smtClean="0"/>
              <a:t>SOCIALINIO BŪSTO FONDO PLĖTRA ROKIŠKIO RAJONO SAVIVALDYBĖJE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Projekto tikslas ir trumpas aprašymas</a:t>
            </a:r>
            <a:endParaRPr lang="en-GB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600201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1403498" y="1669312"/>
            <a:ext cx="74108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Tikslas – mažinti socialinę atskirtį ir skurdą Rokiškio rajono savivaldybėje, sudarant galimybę socialiai pažeidžiamiems asmenims nuomotis socialinį būstą rajone.</a:t>
            </a:r>
          </a:p>
          <a:p>
            <a:endParaRPr lang="lt-LT" dirty="0" smtClean="0"/>
          </a:p>
          <a:p>
            <a:r>
              <a:rPr lang="lt-LT" dirty="0" smtClean="0"/>
              <a:t>Projekto metu numatoma įsigyti 20 butų:</a:t>
            </a:r>
          </a:p>
          <a:p>
            <a:pPr>
              <a:buFont typeface="Wingdings" pitchFamily="2" charset="2"/>
              <a:buChar char="§"/>
            </a:pPr>
            <a:r>
              <a:rPr lang="lt-LT" dirty="0" smtClean="0"/>
              <a:t> Rokiškio mieste: 5 vnt. vieno kambario, 10 vnt. dviejų kambarių ir 1 vnt. trijų kambarių;</a:t>
            </a:r>
          </a:p>
          <a:p>
            <a:pPr>
              <a:buFont typeface="Wingdings" pitchFamily="2" charset="2"/>
              <a:buChar char="§"/>
            </a:pPr>
            <a:r>
              <a:rPr lang="lt-LT" dirty="0" smtClean="0"/>
              <a:t> Juodupės miestelyje: 1 vnt. vieno kambario ir 1 vnt. dviejų kambarių;</a:t>
            </a:r>
          </a:p>
          <a:p>
            <a:pPr>
              <a:buFont typeface="Wingdings" pitchFamily="2" charset="2"/>
              <a:buChar char="§"/>
            </a:pPr>
            <a:r>
              <a:rPr lang="lt-LT" dirty="0" smtClean="0"/>
              <a:t> Obelių mieste: 1 vnt. vieno kambario ir 1 vnt. trijų kambarių.</a:t>
            </a:r>
          </a:p>
          <a:p>
            <a:r>
              <a:rPr lang="lt-LT" dirty="0" smtClean="0"/>
              <a:t>Kiekvienam butui numatoma nupirkti viryklę su orkaite.</a:t>
            </a:r>
          </a:p>
          <a:p>
            <a:endParaRPr lang="lt-LT" dirty="0" smtClean="0"/>
          </a:p>
          <a:p>
            <a:r>
              <a:rPr lang="lt-LT" dirty="0" smtClean="0"/>
              <a:t>Bus siekiama įsigyti kuo aukštesnės energinio naudingumo klasės butus.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mtClean="0"/>
              <a:t>Situacija su projekto įgyvendinimu (kas šiuo metu vykdoma, kas jau įvykę)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>
          <a:xfrm>
            <a:off x="681039" y="1320799"/>
            <a:ext cx="8643714" cy="4346353"/>
          </a:xfrm>
        </p:spPr>
        <p:txBody>
          <a:bodyPr>
            <a:normAutofit lnSpcReduction="10000"/>
          </a:bodyPr>
          <a:lstStyle/>
          <a:p>
            <a:endParaRPr lang="lt-LT" dirty="0" smtClean="0"/>
          </a:p>
          <a:p>
            <a:r>
              <a:rPr lang="lt-LT" dirty="0" smtClean="0"/>
              <a:t>2016-11-16 paskelbtas pirmasis 3 butų Rokiškio mieste pirkimas.  Pirkimo procedūros baigtos nenustačius nė vieno laimėtojo.</a:t>
            </a:r>
          </a:p>
          <a:p>
            <a:r>
              <a:rPr lang="lt-LT" dirty="0" smtClean="0"/>
              <a:t>2017-01-20 paskelbtas antrasis pirkimas, 2017-04-26 nupirktas 1 kambario butas Rokiškyje.</a:t>
            </a:r>
          </a:p>
          <a:p>
            <a:r>
              <a:rPr lang="lt-LT" dirty="0" smtClean="0"/>
              <a:t>2017-02-21 paskelbtas trečiasis pirkimas. Pirkimo procedūros baigtos nenustačius nė vieno laimėtojo.</a:t>
            </a:r>
          </a:p>
          <a:p>
            <a:r>
              <a:rPr lang="lt-LT" dirty="0" smtClean="0"/>
              <a:t>2017-04-04 paskelbtas ketvirtasis pirkimas. 2017-07-25 nupirktas 2 kambarių butas Rokiškyje.</a:t>
            </a:r>
          </a:p>
          <a:p>
            <a:r>
              <a:rPr lang="lt-LT" dirty="0" smtClean="0"/>
              <a:t>2017-04-28 paskelbtas penktasis pirkimas. Pirkimo procedūros baigtos nenustačius nė vieno laimėtojo.</a:t>
            </a:r>
          </a:p>
          <a:p>
            <a:r>
              <a:rPr lang="lt-LT" dirty="0" smtClean="0"/>
              <a:t>2017-06-16 paskelbtas šeštasis pirkimas. Pirkimo procedūros baigtos nenustačius nė vieno laimėtojo.</a:t>
            </a:r>
          </a:p>
          <a:p>
            <a:r>
              <a:rPr lang="lt-LT" dirty="0" smtClean="0"/>
              <a:t>2017-07-18 paskelbtas septintasis pirkimas. 2017-10-18 nupirktas trijų kambarių butas Obeliuose.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23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tačiakampis 4"/>
          <p:cNvSpPr/>
          <p:nvPr/>
        </p:nvSpPr>
        <p:spPr>
          <a:xfrm>
            <a:off x="701040" y="1333500"/>
            <a:ext cx="86029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/>
              <a:t>2017-10-13 paskelbtas aštuntasis pirkimas. 2017-11-17 nupirktas 2 kambarių butas Rokiškyje ir ruošiamasi pasirašyti sutartį dėl 1 kambario buto pirkimo Rokiškyje.</a:t>
            </a:r>
          </a:p>
          <a:p>
            <a:endParaRPr lang="lt-LT" dirty="0" smtClean="0"/>
          </a:p>
          <a:p>
            <a:r>
              <a:rPr lang="lt-LT" dirty="0" smtClean="0"/>
              <a:t>2017-11-07 paskelbtas devintasis pirkimas. 2018-01-17 nupirkti: 2 kambarių ir trijų kambarių butai Rokiškyje.</a:t>
            </a:r>
          </a:p>
          <a:p>
            <a:endParaRPr lang="lt-LT" dirty="0" smtClean="0"/>
          </a:p>
          <a:p>
            <a:r>
              <a:rPr lang="lt-LT" dirty="0" smtClean="0"/>
              <a:t>2017-12-01 paskelbtas dešimtasis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2018-02-13 paskelbtas vienuoliktasis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2018-03-13 paskelbtas dvyliktasis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2018-04-10 paskelbtas tryliktasis pirkimas. Pirkimo procedūros baigtos nenustačius nė vieno laimėtojo.</a:t>
            </a:r>
          </a:p>
          <a:p>
            <a:endParaRPr lang="lt-L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sz="quarter" idx="10"/>
          </p:nvPr>
        </p:nvSpPr>
        <p:spPr>
          <a:xfrm>
            <a:off x="681039" y="1320800"/>
            <a:ext cx="8543925" cy="46609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t-LT" dirty="0" smtClean="0"/>
              <a:t>2018-05-15 paskelbtas keturioliktasis pirkimas. Pirkimo procedūros baigtos nenustačius nė vieno laimėtojo.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t-LT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t-LT" dirty="0" smtClean="0"/>
              <a:t>2018-06-12 paskelbtas penkioliktasis pirkimas. 2018-10-15 nupirktas 2 kambarių butas Rokiškyje.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t-LT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t-LT" dirty="0" smtClean="0"/>
              <a:t>2018-07-20 paskelbtas šešioliktasis pirkimas. Nustatytas 2 kambarių buto Rokiškio mieste pirkimo laimėtojas, jis kviečiamas sudaryti sutartį.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t-LT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t-LT" dirty="0" smtClean="0"/>
              <a:t>2018-08-28 paskelbtas septynioliktasis pirkimas. Pirkimo procedūros baigtos nenustačius nė vieno laimėtojo.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t-LT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t-LT" dirty="0" smtClean="0"/>
              <a:t>2018-09-11 paskelbtas aštuonioliktasis pirkimas. Pirkimo procedūros baigtos nenustačius nė vieno laimėtojo.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t-LT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lt-LT" dirty="0" smtClean="0"/>
              <a:t>2018-09-28 paskelbtas devynioliktasis pirkimas. Gautas 1 pasiūlymas dėl 1 kambario buto Rokiškio mieste pirkimo. Pirkimo procedūros tęsiamos.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t-LT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TextBox 5"/>
          <p:cNvSpPr txBox="1"/>
          <p:nvPr/>
        </p:nvSpPr>
        <p:spPr>
          <a:xfrm>
            <a:off x="662940" y="1318260"/>
            <a:ext cx="8625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2018-10-16 paskelbtas dvidešimtasis pirkimas. 2019-02-19 nupirktas 1 kambario butas Rokiškyje.</a:t>
            </a:r>
          </a:p>
          <a:p>
            <a:endParaRPr lang="lt-LT" dirty="0" smtClean="0"/>
          </a:p>
          <a:p>
            <a:r>
              <a:rPr lang="lt-LT" dirty="0" smtClean="0"/>
              <a:t>2018-11-09 paskelbtas dvidešimt pirmasis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2018-11-30 paskelbtas dvidešimt antrasis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2018-12-21 paskelbtas dvidešimt trečiasis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2019-01-15 paskelbtas dvidešimt ketvirtasis pirkimas. Pirkimo procedūros baigtos nenustačius nė vieno laimėtojo.</a:t>
            </a:r>
            <a:endParaRPr lang="lt-L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TextBox 6"/>
          <p:cNvSpPr txBox="1"/>
          <p:nvPr/>
        </p:nvSpPr>
        <p:spPr>
          <a:xfrm>
            <a:off x="662940" y="1318260"/>
            <a:ext cx="86258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2019-02-19 paskelbtas dvidešimt penktasis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2019-03-15 paskelbtas dvidešimt šeštasis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2019-04-05 paskelbtas dvidešimt septintasis pirkimas. </a:t>
            </a:r>
            <a:r>
              <a:rPr lang="lt-LT" dirty="0"/>
              <a:t>Pirkimo procedūros baigtos nenustačius nė vieno laimėtojo</a:t>
            </a:r>
            <a:r>
              <a:rPr lang="lt-LT" dirty="0" smtClean="0"/>
              <a:t>.</a:t>
            </a:r>
          </a:p>
          <a:p>
            <a:endParaRPr lang="lt-LT" dirty="0" smtClean="0"/>
          </a:p>
          <a:p>
            <a:r>
              <a:rPr lang="lt-LT" dirty="0" smtClean="0"/>
              <a:t>2019-09-10 paskelbtas dvidešimt aštuntasis pirkimas. Pirkimo procedūros baigtos nenustačius nė vieno laimėtojo.</a:t>
            </a:r>
          </a:p>
          <a:p>
            <a:endParaRPr lang="lt-LT" dirty="0" smtClean="0"/>
          </a:p>
          <a:p>
            <a:r>
              <a:rPr lang="lt-LT" dirty="0" smtClean="0"/>
              <a:t>2019-10-18 paskelbtas dvidešimt devintasis pirkimas. 2019-12-31 nupirktas 2 kambarių būstas Juodupės miestelyje.</a:t>
            </a:r>
          </a:p>
          <a:p>
            <a:endParaRPr lang="lt-LT" dirty="0" smtClean="0"/>
          </a:p>
          <a:p>
            <a:r>
              <a:rPr lang="lt-LT" dirty="0" smtClean="0"/>
              <a:t>2019-12-03 paskelbtas trisdešimtasis pirkimas. Prikimo procedūros baigtos nenustačius nė vieno laimėtojo.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r>
              <a:rPr lang="lt-LT" dirty="0" smtClean="0"/>
              <a:t> </a:t>
            </a:r>
          </a:p>
          <a:p>
            <a:endParaRPr lang="lt-L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dirty="0" smtClean="0"/>
              <a:t>2020-01-21 paskelbtas trisdešimt pirmasis pirkimas. Pirkimo procedūros baigtos nenustačius nė vieno laimėtojo.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598</Words>
  <Application>Microsoft Office PowerPoint</Application>
  <PresentationFormat>A4 formatas (210x297 mm)</PresentationFormat>
  <Paragraphs>75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8</vt:i4>
      </vt:variant>
    </vt:vector>
  </HeadingPairs>
  <TitlesOfParts>
    <vt:vector size="11" baseType="lpstr">
      <vt:lpstr>Fin MIn titulinis</vt:lpstr>
      <vt:lpstr>Teksto skaidrė</vt:lpstr>
      <vt:lpstr>Galtuinė skaidrė</vt:lpstr>
      <vt:lpstr>SOCIALINIO BŪSTO FONDO PLĖTRA ROKIŠKIO RAJONO SAVIVALDYBĖJE </vt:lpstr>
      <vt:lpstr>Projekto tikslas ir trumpas aprašymas</vt:lpstr>
      <vt:lpstr>Situacija su projekto įgyvendinimu (kas šiuo metu vykdoma, kas jau įvykę)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Vilma Meciukoniene</cp:lastModifiedBy>
  <cp:revision>70</cp:revision>
  <dcterms:created xsi:type="dcterms:W3CDTF">2015-10-26T11:19:59Z</dcterms:created>
  <dcterms:modified xsi:type="dcterms:W3CDTF">2020-02-26T12:01:51Z</dcterms:modified>
</cp:coreProperties>
</file>